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07.02.2021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D54ACF-EEDD-4AA3-B283-7A6FA0C61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" y="0"/>
            <a:ext cx="12169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D6996-E67A-405E-80F3-9C1E4385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3"/>
            <a:ext cx="12192000" cy="68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A5F32-D993-4DBB-99D9-2E09C13E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"/>
            <a:ext cx="12192000" cy="68327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170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0CDE6-7684-45EF-B031-6207982E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"/>
            <a:ext cx="12192000" cy="6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99268-9F60-4CAA-92CE-3D2B7D2C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AC358-D8B2-42AD-AB35-B9A7F600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3" y="770799"/>
            <a:ext cx="10309433" cy="38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75F54-EC9B-412C-95A8-532D41C3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702"/>
            <a:ext cx="12192000" cy="46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8</cp:revision>
  <dcterms:created xsi:type="dcterms:W3CDTF">2021-02-07T09:59:00Z</dcterms:created>
  <dcterms:modified xsi:type="dcterms:W3CDTF">2021-02-07T15:45:36Z</dcterms:modified>
</cp:coreProperties>
</file>